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64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60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97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357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6072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103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457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83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25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00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61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11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4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08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45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0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42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86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A1031D8-AE65-41EC-B298-856686A952F4}" type="datetimeFigureOut">
              <a:rPr kumimoji="1" lang="ja-JP" altLang="en-US" smtClean="0"/>
              <a:t>2024/9/19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75E7120-0B62-47AA-BFE4-55D0D5CE0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6318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98A94CF-4C80-4262-8CF6-4FC61E9E632F}"/>
              </a:ext>
            </a:extLst>
          </p:cNvPr>
          <p:cNvSpPr/>
          <p:nvPr/>
        </p:nvSpPr>
        <p:spPr>
          <a:xfrm>
            <a:off x="0" y="0"/>
            <a:ext cx="12192000" cy="189313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70E2395B-C05C-465D-BC3F-E8609E0FF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4" y="4249456"/>
            <a:ext cx="9036051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演題発表に関連し、開示すべき</a:t>
            </a:r>
            <a:endParaRPr lang="en-US" altLang="ja-JP" sz="2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lang="ja-JP" altLang="en-US" sz="2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関係</a:t>
            </a:r>
            <a:r>
              <a:rPr lang="ja-JP" altLang="en-US" sz="2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にある企業などはありません。</a:t>
            </a:r>
            <a:endParaRPr lang="ja-JP" altLang="en-US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7DD6FFF2-4B41-4D49-BC7E-752CF17F8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231" y="2552210"/>
            <a:ext cx="8237538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筆頭発表者名：　○○　○○</a:t>
            </a:r>
            <a:endParaRPr kumimoji="0" lang="en-US" altLang="ja-JP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98FF937-AB10-E584-3196-69DCBC188883}"/>
              </a:ext>
            </a:extLst>
          </p:cNvPr>
          <p:cNvSpPr txBox="1"/>
          <p:nvPr/>
        </p:nvSpPr>
        <p:spPr>
          <a:xfrm>
            <a:off x="503916" y="270260"/>
            <a:ext cx="111841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i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4000" i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4000" i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 </a:t>
            </a:r>
            <a:r>
              <a:rPr lang="zh-CN" altLang="en-US" sz="4000" i="0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日本呼吸器外科学会 </a:t>
            </a:r>
            <a:r>
              <a:rPr lang="ja-JP" altLang="en-US" sz="4000" i="0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学術セミナー </a:t>
            </a:r>
            <a:r>
              <a:rPr lang="en-US" altLang="ja-JP" sz="4000" i="0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in 2024 COI</a:t>
            </a:r>
            <a:r>
              <a:rPr lang="ja-JP" altLang="en-US" sz="4000" i="0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</a:t>
            </a:r>
            <a:endParaRPr lang="zh-CN" altLang="en-US" sz="4000" i="0" dirty="0">
              <a:solidFill>
                <a:schemeClr val="bg1">
                  <a:lumMod val="75000"/>
                  <a:lumOff val="25000"/>
                </a:schemeClr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sz="4000" dirty="0">
              <a:solidFill>
                <a:schemeClr val="bg1">
                  <a:lumMod val="75000"/>
                  <a:lumOff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9440658"/>
      </p:ext>
    </p:extLst>
  </p:cSld>
  <p:clrMapOvr>
    <a:masterClrMapping/>
  </p:clrMapOvr>
</p:sld>
</file>

<file path=ppt/theme/theme1.xml><?xml version="1.0" encoding="utf-8"?>
<a:theme xmlns:a="http://schemas.openxmlformats.org/drawingml/2006/main" name="奥行">
  <a:themeElements>
    <a:clrScheme name="奥行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奥行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奥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TM04033923[[fn=奥行]]</Template>
  <TotalTime>10</TotalTime>
  <Words>37</Words>
  <Application>Microsoft Macintosh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Corbel</vt:lpstr>
      <vt:lpstr>奥行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岩崎真</dc:creator>
  <cp:lastModifiedBy>伊原 隆匡</cp:lastModifiedBy>
  <cp:revision>8</cp:revision>
  <dcterms:created xsi:type="dcterms:W3CDTF">2022-02-11T05:58:04Z</dcterms:created>
  <dcterms:modified xsi:type="dcterms:W3CDTF">2024-09-19T08:00:24Z</dcterms:modified>
</cp:coreProperties>
</file>