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6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0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7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5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07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1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5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8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2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00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1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0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5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42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6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31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98A94CF-4C80-4262-8CF6-4FC61E9E632F}"/>
              </a:ext>
            </a:extLst>
          </p:cNvPr>
          <p:cNvSpPr/>
          <p:nvPr/>
        </p:nvSpPr>
        <p:spPr>
          <a:xfrm>
            <a:off x="0" y="0"/>
            <a:ext cx="12192000" cy="18931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AE729A-C9E1-48E2-B579-30616A098A84}"/>
              </a:ext>
            </a:extLst>
          </p:cNvPr>
          <p:cNvSpPr txBox="1"/>
          <p:nvPr/>
        </p:nvSpPr>
        <p:spPr>
          <a:xfrm>
            <a:off x="503916" y="270260"/>
            <a:ext cx="11184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</a:t>
            </a:r>
            <a:r>
              <a:rPr lang="zh-CN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日本呼吸器外科学会 </a:t>
            </a:r>
            <a:r>
              <a:rPr lang="ja-JP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学術セミナー </a:t>
            </a:r>
            <a:r>
              <a:rPr lang="en-US" altLang="ja-JP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2024 COI</a:t>
            </a:r>
            <a:r>
              <a:rPr lang="ja-JP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lang="zh-CN" altLang="en-US" sz="4000" i="0" dirty="0">
              <a:solidFill>
                <a:schemeClr val="bg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4000" dirty="0">
              <a:solidFill>
                <a:schemeClr val="bg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00C73B5B-D1B8-4592-A8E7-8C2FABD7F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175" y="2851662"/>
            <a:ext cx="9144000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BFD3EA8-54A9-4E79-9763-BAA34B8D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613" y="2022325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440658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TM04033923[[fn=奥行]]</Template>
  <TotalTime>6</TotalTime>
  <Words>127</Words>
  <Application>Microsoft Macintosh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Yu Gothic UI Semibold</vt:lpstr>
      <vt:lpstr>Arial</vt:lpstr>
      <vt:lpstr>Corbel</vt:lpstr>
      <vt:lpstr>奥行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岩崎真</dc:creator>
  <cp:lastModifiedBy>伊原 隆匡</cp:lastModifiedBy>
  <cp:revision>7</cp:revision>
  <dcterms:created xsi:type="dcterms:W3CDTF">2022-02-11T05:58:04Z</dcterms:created>
  <dcterms:modified xsi:type="dcterms:W3CDTF">2024-09-19T08:00:33Z</dcterms:modified>
</cp:coreProperties>
</file>