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64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0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97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35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072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10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57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83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2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00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61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1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0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45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42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86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631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98A94CF-4C80-4262-8CF6-4FC61E9E632F}"/>
              </a:ext>
            </a:extLst>
          </p:cNvPr>
          <p:cNvSpPr/>
          <p:nvPr/>
        </p:nvSpPr>
        <p:spPr>
          <a:xfrm>
            <a:off x="0" y="0"/>
            <a:ext cx="12192000" cy="18931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AE729A-C9E1-48E2-B579-30616A098A84}"/>
              </a:ext>
            </a:extLst>
          </p:cNvPr>
          <p:cNvSpPr txBox="1"/>
          <p:nvPr/>
        </p:nvSpPr>
        <p:spPr>
          <a:xfrm>
            <a:off x="503916" y="270260"/>
            <a:ext cx="11184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 </a:t>
            </a:r>
            <a:r>
              <a:rPr lang="zh-CN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日本呼吸器外科学会 </a:t>
            </a:r>
            <a:r>
              <a:rPr lang="ja-JP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学術セミナー </a:t>
            </a:r>
            <a:r>
              <a:rPr lang="en-US" altLang="ja-JP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 2024 COI</a:t>
            </a:r>
            <a:r>
              <a:rPr lang="ja-JP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</a:t>
            </a:r>
            <a:endParaRPr lang="zh-CN" altLang="en-US" sz="4000" i="0" dirty="0">
              <a:solidFill>
                <a:schemeClr val="bg1">
                  <a:lumMod val="75000"/>
                  <a:lumOff val="25000"/>
                </a:schemeClr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4000" dirty="0">
              <a:solidFill>
                <a:schemeClr val="bg1">
                  <a:lumMod val="75000"/>
                  <a:lumOff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00C73B5B-D1B8-4592-A8E7-8C2FABD7F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175" y="2851662"/>
            <a:ext cx="9144000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演題発表に関連し、開示すべき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 I 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関係にある企業などとして、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①顧問：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en-US" altLang="ja-JP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②株保有・利益：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③特許使用料：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④講演料：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⑤原稿料：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⑥受託研究・共同研究費：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⑦奨学寄付金：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⑧寄付講座所属：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⑨贈答品などの報酬：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ja-JP" altLang="en-US" sz="18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BFD3EA8-54A9-4E79-9763-BAA34B8D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613" y="2022325"/>
            <a:ext cx="8237537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440658"/>
      </p:ext>
    </p:extLst>
  </p:cSld>
  <p:clrMapOvr>
    <a:masterClrMapping/>
  </p:clrMapOvr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TM04033923[[fn=奥行]]</Template>
  <TotalTime>6</TotalTime>
  <Words>127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Yu Gothic UI Semibold</vt:lpstr>
      <vt:lpstr>Arial</vt:lpstr>
      <vt:lpstr>Corbel</vt:lpstr>
      <vt:lpstr>奥行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岩崎真</dc:creator>
  <cp:lastModifiedBy>伊原 隆匡</cp:lastModifiedBy>
  <cp:revision>7</cp:revision>
  <dcterms:created xsi:type="dcterms:W3CDTF">2022-02-11T05:58:04Z</dcterms:created>
  <dcterms:modified xsi:type="dcterms:W3CDTF">2024-09-19T08:00:33Z</dcterms:modified>
</cp:coreProperties>
</file>